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87" r:id="rId2"/>
    <p:sldId id="283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86" r:id="rId14"/>
    <p:sldId id="270" r:id="rId15"/>
    <p:sldId id="271" r:id="rId16"/>
    <p:sldId id="278" r:id="rId17"/>
    <p:sldId id="276" r:id="rId18"/>
    <p:sldId id="28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70C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4F863-A5B2-4F50-A06C-2F5B35E8A93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BC156-139E-4EE4-8BE6-951204C549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84DA0-18ED-4BFB-95E4-7C135A8F185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28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audio" Target="file:///C:\Users\Masum%20new\Desktop\Masum\Pilot%20Audio.mp3" TargetMode="External"/><Relationship Id="rId7" Type="http://schemas.openxmlformats.org/officeDocument/2006/relationships/image" Target="../media/image10.jpeg"/><Relationship Id="rId12" Type="http://schemas.openxmlformats.org/officeDocument/2006/relationships/image" Target="../media/image20.png"/><Relationship Id="rId2" Type="http://schemas.openxmlformats.org/officeDocument/2006/relationships/audio" Target="file:///C:\Users\Masum%20new\Desktop\Masum\Doctor%20Audio.mp3" TargetMode="External"/><Relationship Id="rId1" Type="http://schemas.openxmlformats.org/officeDocument/2006/relationships/audio" Target="file:///C:\Users\Masum%20new\Desktop\Masum\16832290.mp3.mp3" TargetMode="External"/><Relationship Id="rId6" Type="http://schemas.openxmlformats.org/officeDocument/2006/relationships/image" Target="../media/image15.jpe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8.png"/><Relationship Id="rId4" Type="http://schemas.openxmlformats.org/officeDocument/2006/relationships/audio" Target="file:///C:\Users\Masum%20new\Desktop\Masum\Blacksmith%20audio.mp3" TargetMode="Externa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_gif_welcome_glitter_7_20131029_143463776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572000"/>
            <a:ext cx="5086350" cy="1857375"/>
          </a:xfrm>
          <a:prstGeom prst="rect">
            <a:avLst/>
          </a:prstGeom>
        </p:spPr>
      </p:pic>
      <p:pic>
        <p:nvPicPr>
          <p:cNvPr id="1026" name="Picture 2" descr="C:\Users\Masum new\Desktop\Masum\Photo\Keefers_AnimatedFlowers110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0"/>
            <a:ext cx="4267200" cy="3925824"/>
          </a:xfrm>
          <a:prstGeom prst="rect">
            <a:avLst/>
          </a:prstGeom>
          <a:noFill/>
        </p:spPr>
      </p:pic>
      <p:pic>
        <p:nvPicPr>
          <p:cNvPr id="5" name="Picture 4" descr="butterflybluex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32987">
            <a:off x="1449048" y="4101473"/>
            <a:ext cx="2152650" cy="159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sum new\Desktop\Masum\Photo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533" y="838200"/>
            <a:ext cx="8669867" cy="4876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28800" y="-7620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A blacksmith</a:t>
            </a:r>
            <a:endParaRPr lang="en-US" sz="44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PE\Desktop\Diba\Doctor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51" b="7200"/>
          <a:stretch>
            <a:fillRect/>
          </a:stretch>
        </p:blipFill>
        <p:spPr bwMode="auto">
          <a:xfrm>
            <a:off x="5029200" y="152400"/>
            <a:ext cx="2362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se_04_Bild_04_vergr.ashx.jpg"/>
          <p:cNvPicPr>
            <a:picLocks noChangeAspect="1"/>
          </p:cNvPicPr>
          <p:nvPr/>
        </p:nvPicPr>
        <p:blipFill>
          <a:blip r:embed="rId7"/>
          <a:srcRect l="19143" t="7047" r="14571" b="12416"/>
          <a:stretch>
            <a:fillRect/>
          </a:stretch>
        </p:blipFill>
        <p:spPr>
          <a:xfrm>
            <a:off x="990600" y="304800"/>
            <a:ext cx="2667000" cy="2438399"/>
          </a:xfrm>
          <a:prstGeom prst="rect">
            <a:avLst/>
          </a:prstGeom>
        </p:spPr>
      </p:pic>
      <p:pic>
        <p:nvPicPr>
          <p:cNvPr id="4" name="Picture 3" descr="pilot-stress.jpg"/>
          <p:cNvPicPr>
            <a:picLocks noChangeAspect="1"/>
          </p:cNvPicPr>
          <p:nvPr/>
        </p:nvPicPr>
        <p:blipFill>
          <a:blip r:embed="rId8" cstate="print"/>
          <a:srcRect l="45000" t="1981" r="1000" b="3481"/>
          <a:stretch>
            <a:fillRect/>
          </a:stretch>
        </p:blipFill>
        <p:spPr>
          <a:xfrm>
            <a:off x="1066800" y="3276600"/>
            <a:ext cx="2438400" cy="2844800"/>
          </a:xfrm>
          <a:prstGeom prst="rect">
            <a:avLst/>
          </a:prstGeom>
        </p:spPr>
      </p:pic>
      <p:pic>
        <p:nvPicPr>
          <p:cNvPr id="5" name="Picture 4" descr="Captur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0" y="3505200"/>
            <a:ext cx="2633633" cy="2514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2667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Farmer 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275338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Doctor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61208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Pilot</a:t>
            </a:r>
            <a:endParaRPr lang="en-US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59436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Blacksmith</a:t>
            </a:r>
            <a:endParaRPr lang="en-US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16832290.mp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2819400" y="2743200"/>
            <a:ext cx="304800" cy="304800"/>
          </a:xfrm>
          <a:prstGeom prst="rect">
            <a:avLst/>
          </a:prstGeom>
        </p:spPr>
      </p:pic>
      <p:pic>
        <p:nvPicPr>
          <p:cNvPr id="11" name="Doctor Audio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/>
          <a:stretch>
            <a:fillRect/>
          </a:stretch>
        </p:blipFill>
        <p:spPr>
          <a:xfrm>
            <a:off x="6934200" y="2819400"/>
            <a:ext cx="304800" cy="304800"/>
          </a:xfrm>
          <a:prstGeom prst="rect">
            <a:avLst/>
          </a:prstGeom>
        </p:spPr>
      </p:pic>
      <p:pic>
        <p:nvPicPr>
          <p:cNvPr id="12" name="Pilot Audio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/>
          <a:stretch>
            <a:fillRect/>
          </a:stretch>
        </p:blipFill>
        <p:spPr>
          <a:xfrm>
            <a:off x="2971800" y="6172200"/>
            <a:ext cx="304800" cy="304800"/>
          </a:xfrm>
          <a:prstGeom prst="rect">
            <a:avLst/>
          </a:prstGeom>
        </p:spPr>
      </p:pic>
      <p:pic>
        <p:nvPicPr>
          <p:cNvPr id="13" name="Blacksmith audio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3"/>
          <a:stretch>
            <a:fillRect/>
          </a:stretch>
        </p:blipFill>
        <p:spPr>
          <a:xfrm>
            <a:off x="72390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5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838199"/>
          <a:ext cx="8305800" cy="523921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52900"/>
                <a:gridCol w="4152900"/>
              </a:tblGrid>
              <a:tr h="10656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Group 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Group B</a:t>
                      </a:r>
                      <a:endParaRPr lang="en-US" sz="3200" dirty="0"/>
                    </a:p>
                  </a:txBody>
                  <a:tcPr/>
                </a:tc>
              </a:tr>
              <a:tr h="182991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One</a:t>
                      </a:r>
                      <a:r>
                        <a:rPr lang="en-US" sz="3200" baseline="0" dirty="0" smtClean="0"/>
                        <a:t> Student read the word loudly and other will be repeat &amp; by turn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One</a:t>
                      </a:r>
                      <a:r>
                        <a:rPr lang="en-US" sz="3200" baseline="0" dirty="0" smtClean="0"/>
                        <a:t> Student read the word loudly and other will be repeat &amp; by turn</a:t>
                      </a:r>
                      <a:endParaRPr lang="en-US" sz="3200" dirty="0" smtClean="0"/>
                    </a:p>
                    <a:p>
                      <a:pPr algn="ctr"/>
                      <a:endParaRPr lang="en-US" sz="3200" dirty="0"/>
                    </a:p>
                  </a:txBody>
                  <a:tcPr/>
                </a:tc>
              </a:tr>
              <a:tr h="2131368">
                <a:tc gridSpan="2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ase_04_Bild_04_vergr.ashx.jpg"/>
          <p:cNvPicPr>
            <a:picLocks noChangeAspect="1"/>
          </p:cNvPicPr>
          <p:nvPr/>
        </p:nvPicPr>
        <p:blipFill>
          <a:blip r:embed="rId2" cstate="print"/>
          <a:srcRect l="19143" t="7047" r="14571" b="12416"/>
          <a:stretch>
            <a:fillRect/>
          </a:stretch>
        </p:blipFill>
        <p:spPr>
          <a:xfrm>
            <a:off x="762000" y="4191000"/>
            <a:ext cx="1371600" cy="1254034"/>
          </a:xfrm>
          <a:prstGeom prst="rect">
            <a:avLst/>
          </a:prstGeom>
        </p:spPr>
      </p:pic>
      <p:pic>
        <p:nvPicPr>
          <p:cNvPr id="4" name="Picture 2" descr="C:\Users\DPE\Desktop\Diba\Docto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51" b="7200"/>
          <a:stretch>
            <a:fillRect/>
          </a:stretch>
        </p:blipFill>
        <p:spPr bwMode="auto">
          <a:xfrm>
            <a:off x="2743200" y="4232787"/>
            <a:ext cx="1143000" cy="125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ilot-stress.jpg"/>
          <p:cNvPicPr>
            <a:picLocks noChangeAspect="1"/>
          </p:cNvPicPr>
          <p:nvPr/>
        </p:nvPicPr>
        <p:blipFill>
          <a:blip r:embed="rId4" cstate="print"/>
          <a:srcRect l="45000" t="1981" r="1000" b="3481"/>
          <a:stretch>
            <a:fillRect/>
          </a:stretch>
        </p:blipFill>
        <p:spPr>
          <a:xfrm>
            <a:off x="4985657" y="4191000"/>
            <a:ext cx="1110343" cy="1295400"/>
          </a:xfrm>
          <a:prstGeom prst="rect">
            <a:avLst/>
          </a:prstGeom>
        </p:spPr>
      </p:pic>
      <p:pic>
        <p:nvPicPr>
          <p:cNvPr id="6" name="Picture 5" descr="Captu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4191000"/>
            <a:ext cx="1284579" cy="1226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800" y="5486400"/>
            <a:ext cx="1306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Farmer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43200" y="5486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Doctor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8988" y="5496580"/>
            <a:ext cx="141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B0F0"/>
                </a:solidFill>
              </a:rPr>
              <a:t>Pilot</a:t>
            </a:r>
            <a:endParaRPr lang="en-US" sz="2400" b="1" i="1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4200" y="54864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Blacksmith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33600" y="-76200"/>
            <a:ext cx="4038600" cy="7620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latin typeface="+mj-lt"/>
                <a:ea typeface="+mj-ea"/>
                <a:cs typeface="+mj-cs"/>
              </a:rPr>
              <a:t>Group work</a:t>
            </a:r>
            <a:br>
              <a:rPr kumimoji="0" lang="en-US" sz="48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8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066800"/>
          <a:ext cx="8686800" cy="51816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343400"/>
                <a:gridCol w="4343400"/>
              </a:tblGrid>
              <a:tr h="13637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Group A</a:t>
                      </a:r>
                    </a:p>
                    <a:p>
                      <a:pPr algn="ctr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Group B</a:t>
                      </a:r>
                    </a:p>
                    <a:p>
                      <a:pPr algn="ctr"/>
                      <a:endParaRPr lang="en-US" sz="3600" dirty="0"/>
                    </a:p>
                  </a:txBody>
                  <a:tcPr/>
                </a:tc>
              </a:tr>
              <a:tr h="1439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Write the name</a:t>
                      </a:r>
                      <a:r>
                        <a:rPr lang="en-US" sz="3600" baseline="0" dirty="0" smtClean="0"/>
                        <a:t> of their occupation</a:t>
                      </a:r>
                      <a:endParaRPr lang="en-US" sz="3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Write the name</a:t>
                      </a:r>
                      <a:r>
                        <a:rPr lang="en-US" sz="3600" baseline="0" dirty="0" smtClean="0"/>
                        <a:t> of their occupation</a:t>
                      </a:r>
                      <a:endParaRPr lang="en-US" sz="36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377842">
                <a:tc gridSpan="2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4" descr="C:\Users\Masum new\Desktop\Masum\Photo\Blacksm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191000"/>
            <a:ext cx="1720850" cy="1460722"/>
          </a:xfrm>
          <a:prstGeom prst="rect">
            <a:avLst/>
          </a:prstGeom>
          <a:noFill/>
        </p:spPr>
      </p:pic>
      <p:pic>
        <p:nvPicPr>
          <p:cNvPr id="8" name="Picture 2" descr="C:\Users\Masum new\Desktop\Masum\Photo\aid64165-728px-Become-an-Airline-Pilot-Step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4191000"/>
            <a:ext cx="1892300" cy="1419225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91000"/>
            <a:ext cx="1504285" cy="146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Masum new\Desktop\Masum\Photo\farmer-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4223692"/>
            <a:ext cx="1747756" cy="141510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62000" y="56388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Blacksmith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0188" y="5562600"/>
            <a:ext cx="141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B0F0"/>
                </a:solidFill>
              </a:rPr>
              <a:t>Pilot</a:t>
            </a:r>
            <a:endParaRPr lang="en-US" sz="2400" b="1" i="1" dirty="0">
              <a:solidFill>
                <a:srgbClr val="00B0F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0" y="55626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Doctor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15200" y="5562600"/>
            <a:ext cx="1306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Farmer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00400" y="0"/>
            <a:ext cx="3869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Group work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-76200"/>
            <a:ext cx="571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Everybody open your book at page no. 38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4895671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Now write the letter (from Lesson A) and sentences using non-cursive small letters. </a:t>
            </a:r>
            <a:endParaRPr lang="en-US" sz="3600" dirty="0">
              <a:solidFill>
                <a:srgbClr val="92D050"/>
              </a:solidFill>
            </a:endParaRPr>
          </a:p>
        </p:txBody>
      </p:sp>
      <p:pic>
        <p:nvPicPr>
          <p:cNvPr id="1027" name="Picture 3" descr="C:\Users\Masum new\Desktop\Masum\Photo\Write ic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922234"/>
            <a:ext cx="990600" cy="1097566"/>
          </a:xfrm>
          <a:prstGeom prst="rect">
            <a:avLst/>
          </a:prstGeom>
          <a:noFill/>
        </p:spPr>
      </p:pic>
      <p:pic>
        <p:nvPicPr>
          <p:cNvPr id="7" name="Picture 6" descr="book-opening-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8288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What’s his occupation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42672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Who is he 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sum new\Desktop\Masum\Photo\54eb62788c2ce_-_4-ways-to-prepare-for-a-doctor-s-appointment-mdn.jpg"/>
          <p:cNvPicPr>
            <a:picLocks noChangeAspect="1" noChangeArrowheads="1"/>
          </p:cNvPicPr>
          <p:nvPr/>
        </p:nvPicPr>
        <p:blipFill>
          <a:blip r:embed="rId2"/>
          <a:srcRect t="719" b="6475"/>
          <a:stretch>
            <a:fillRect/>
          </a:stretch>
        </p:blipFill>
        <p:spPr bwMode="auto">
          <a:xfrm>
            <a:off x="6019800" y="3200400"/>
            <a:ext cx="2362200" cy="2923011"/>
          </a:xfrm>
          <a:prstGeom prst="rect">
            <a:avLst/>
          </a:prstGeom>
          <a:noFill/>
        </p:spPr>
      </p:pic>
      <p:pic>
        <p:nvPicPr>
          <p:cNvPr id="6" name="Picture 5" descr="Indian Anvil - Copy.jpg"/>
          <p:cNvPicPr>
            <a:picLocks noChangeAspect="1"/>
          </p:cNvPicPr>
          <p:nvPr/>
        </p:nvPicPr>
        <p:blipFill>
          <a:blip r:embed="rId3"/>
          <a:srcRect l="14667" r="9333"/>
          <a:stretch>
            <a:fillRect/>
          </a:stretch>
        </p:blipFill>
        <p:spPr>
          <a:xfrm>
            <a:off x="5791200" y="533400"/>
            <a:ext cx="2667000" cy="19710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2286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Blacksmith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5000" y="51054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Doctor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62000" y="838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Write  their occupations (Individual)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Users\Masum new\Desktop\Masum\Photo\Blacksm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133600"/>
            <a:ext cx="2209800" cy="1875761"/>
          </a:xfrm>
          <a:prstGeom prst="rect">
            <a:avLst/>
          </a:prstGeom>
          <a:noFill/>
        </p:spPr>
      </p:pic>
      <p:pic>
        <p:nvPicPr>
          <p:cNvPr id="11" name="Picture 2" descr="C:\Users\Masum new\Desktop\Masum\Photo\aid64165-728px-Become-an-Airline-Pilot-Step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133600"/>
            <a:ext cx="2438400" cy="18288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113545"/>
            <a:ext cx="1981200" cy="192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14400" y="4191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  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200" y="4191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  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81800" y="4191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  …………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8600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Who drive </a:t>
            </a:r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</a:rPr>
              <a:t>aeroplane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en-US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838200"/>
            <a:ext cx="533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1. Farmer </a:t>
            </a:r>
            <a:r>
              <a:rPr lang="en-US" sz="3600" dirty="0" smtClean="0">
                <a:latin typeface="+mj-lt"/>
              </a:rPr>
              <a:t>   </a:t>
            </a:r>
          </a:p>
          <a:p>
            <a:pPr marL="914400" indent="-914400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2. Doctor</a:t>
            </a:r>
            <a:r>
              <a:rPr lang="en-US" sz="3600" dirty="0" smtClean="0">
                <a:latin typeface="+mj-lt"/>
              </a:rPr>
              <a:t>  </a:t>
            </a:r>
          </a:p>
          <a:p>
            <a:pPr marL="914400" indent="-914400"/>
            <a:r>
              <a:rPr lang="en-US" sz="3600" dirty="0" smtClean="0">
                <a:latin typeface="+mj-lt"/>
              </a:rPr>
              <a:t>3. Pilot         </a:t>
            </a:r>
          </a:p>
          <a:p>
            <a:pPr marL="914400" indent="-914400"/>
            <a:r>
              <a:rPr lang="en-US" sz="36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4. Blacksmith</a:t>
            </a:r>
            <a:endParaRPr lang="en-US" sz="36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33400" y="2057400"/>
            <a:ext cx="114300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3497759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5"/>
                </a:solidFill>
              </a:rPr>
              <a:t>Who grows crops?</a:t>
            </a:r>
            <a:endParaRPr lang="en-US" sz="4400" dirty="0">
              <a:solidFill>
                <a:schemeClr val="accent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4267200"/>
            <a:ext cx="41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Doctor 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Pilot  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solidFill>
                  <a:srgbClr val="00B050"/>
                </a:solidFill>
              </a:rPr>
              <a:t> Farmer 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Blacksmith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33400" y="5486400"/>
            <a:ext cx="114300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/>
      <p:bldP spid="7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685800"/>
            <a:ext cx="74676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15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The End</a:t>
            </a:r>
            <a:endParaRPr lang="en-US" sz="115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D:\ICT\ICT TRAINING Mostofa Sir\picture-1\Picture\giphy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819400"/>
            <a:ext cx="6705600" cy="341985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71628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Introduction</a:t>
            </a:r>
          </a:p>
          <a:p>
            <a:endParaRPr lang="en-US" sz="28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Md. </a:t>
            </a:r>
            <a:r>
              <a:rPr lang="en-US" sz="4800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Rafiqul</a:t>
            </a:r>
            <a:r>
              <a:rPr lang="en-US" sz="4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Islam </a:t>
            </a:r>
            <a:r>
              <a:rPr lang="en-US" sz="4800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Masum</a:t>
            </a:r>
            <a:endParaRPr lang="en-US" sz="4800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B.Sc</a:t>
            </a:r>
            <a:r>
              <a:rPr lang="en-US" sz="2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(Hon’s), </a:t>
            </a:r>
            <a:r>
              <a:rPr lang="en-US" sz="2000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M.Sc</a:t>
            </a:r>
            <a:r>
              <a:rPr lang="en-US" sz="2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(Physics), P.G.D.T.E, C-in Ed</a:t>
            </a:r>
            <a:endParaRPr lang="en-US" sz="1400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Assistant teacher</a:t>
            </a:r>
          </a:p>
          <a:p>
            <a:pPr algn="ctr"/>
            <a:r>
              <a:rPr lang="en-US" sz="3600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Pubargown</a:t>
            </a:r>
            <a:r>
              <a:rPr lang="en-US" sz="36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Govt. Primary School</a:t>
            </a:r>
          </a:p>
          <a:p>
            <a:pPr algn="ctr"/>
            <a:r>
              <a:rPr lang="en-US" sz="3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Shibpur</a:t>
            </a:r>
            <a:r>
              <a:rPr lang="en-US" sz="3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Narsingdi</a:t>
            </a:r>
            <a:r>
              <a:rPr lang="en-US" sz="3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E:\Photo\Masum 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762000"/>
            <a:ext cx="2895600" cy="3001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76962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Class-3</a:t>
            </a:r>
          </a:p>
          <a:p>
            <a:r>
              <a:rPr lang="en-US" sz="4400" b="1" dirty="0" smtClean="0">
                <a:solidFill>
                  <a:srgbClr val="00B050"/>
                </a:solidFill>
                <a:latin typeface="+mj-lt"/>
              </a:rPr>
              <a:t>Subject-English</a:t>
            </a:r>
          </a:p>
          <a:p>
            <a:r>
              <a:rPr lang="en-US" sz="4400" b="1" dirty="0" smtClean="0">
                <a:solidFill>
                  <a:srgbClr val="00B0F0"/>
                </a:solidFill>
                <a:latin typeface="+mj-lt"/>
              </a:rPr>
              <a:t>Unit-19 :Occupation</a:t>
            </a:r>
          </a:p>
          <a:p>
            <a:r>
              <a:rPr lang="en-US" sz="4400" b="1" dirty="0" smtClean="0">
                <a:solidFill>
                  <a:srgbClr val="00B050"/>
                </a:solidFill>
                <a:latin typeface="+mj-lt"/>
              </a:rPr>
              <a:t>Lesson-1</a:t>
            </a:r>
          </a:p>
          <a:p>
            <a:r>
              <a:rPr lang="en-US" sz="4400" b="1" dirty="0" smtClean="0">
                <a:solidFill>
                  <a:srgbClr val="FFC000"/>
                </a:solidFill>
                <a:latin typeface="+mj-lt"/>
              </a:rPr>
              <a:t>Page no-38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738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sum new\Desktop\Masum\Photo\20140408-farmer-rice-field-shuttersto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059" y="0"/>
            <a:ext cx="4954859" cy="3352800"/>
          </a:xfrm>
          <a:prstGeom prst="rect">
            <a:avLst/>
          </a:prstGeom>
          <a:noFill/>
        </p:spPr>
      </p:pic>
      <p:pic>
        <p:nvPicPr>
          <p:cNvPr id="1028" name="Picture 4" descr="C:\Users\Masum new\Desktop\Masum\Photo\doctor-child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-199132"/>
            <a:ext cx="4267200" cy="3518001"/>
          </a:xfrm>
          <a:prstGeom prst="rect">
            <a:avLst/>
          </a:prstGeom>
          <a:noFill/>
        </p:spPr>
      </p:pic>
      <p:pic>
        <p:nvPicPr>
          <p:cNvPr id="1029" name="Picture 5" descr="C:\Users\Masum new\Desktop\Masum\Photo\Indian Anvi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276600"/>
            <a:ext cx="4343400" cy="3158836"/>
          </a:xfrm>
          <a:prstGeom prst="rect">
            <a:avLst/>
          </a:prstGeom>
          <a:noFill/>
        </p:spPr>
      </p:pic>
      <p:pic>
        <p:nvPicPr>
          <p:cNvPr id="1030" name="Picture 6" descr="C:\Users\Masum new\Desktop\Masum\Photo\img_9590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2829"/>
            <a:ext cx="4800600" cy="3199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743200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rgbClr val="FF0000"/>
                </a:solidFill>
              </a:rPr>
              <a:t>Lesson-</a:t>
            </a:r>
            <a:r>
              <a:rPr lang="en-US" sz="6000" b="1" i="1" dirty="0" smtClean="0">
                <a:solidFill>
                  <a:srgbClr val="0070C0"/>
                </a:solidFill>
              </a:rPr>
              <a:t> </a:t>
            </a:r>
            <a:r>
              <a:rPr lang="en-US" sz="60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Occupations</a:t>
            </a:r>
            <a:endParaRPr lang="en-US" sz="60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Learning outcomes: </a:t>
            </a:r>
          </a:p>
          <a:p>
            <a:r>
              <a:rPr lang="en-US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Students will be able to-</a:t>
            </a:r>
          </a:p>
          <a:p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295400"/>
            <a:ext cx="8534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Speaking:</a:t>
            </a:r>
          </a:p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sym typeface="Wingdings 3"/>
              </a:rPr>
              <a:t>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1.1.1 repeat word, phrases and sentences after the teacher with proper sound and  stress.</a:t>
            </a:r>
          </a:p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sym typeface="Wingdings 3"/>
              </a:rPr>
              <a:t> 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1.1.2  say words, phrases and sentence after the teacher with proper sound and stress</a:t>
            </a:r>
          </a:p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sym typeface="Wingdings 3"/>
              </a:rPr>
              <a:t> </a:t>
            </a:r>
            <a:r>
              <a:rPr lang="en-US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6.2.1  talk about people and objects.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Writing:</a:t>
            </a:r>
          </a:p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sym typeface="Wingdings 3"/>
              </a:rPr>
              <a:t> </a:t>
            </a:r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3.1.2  to write words, phrase and sentences using non-cursive small letters.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-177463"/>
            <a:ext cx="358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 farmer</a:t>
            </a:r>
            <a:endParaRPr lang="en-US" sz="6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sum new\Desktop\Masum\Photo\Case_04_Bild_04_vergr.ash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838200"/>
            <a:ext cx="6781800" cy="5365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DPE\Desktop\Diba\Doctors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260" y="914400"/>
            <a:ext cx="780114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9800" y="0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A  doctor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asum new\Desktop\Masum\Photo\pilot-str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7212" y="0"/>
            <a:ext cx="5716788" cy="381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-76200" y="476071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33CCFF"/>
                </a:solidFill>
                <a:latin typeface="Arial Black" pitchFamily="34" charset="0"/>
              </a:rPr>
              <a:t>A </a:t>
            </a:r>
            <a:r>
              <a:rPr lang="en-US" sz="7200" dirty="0" smtClean="0">
                <a:solidFill>
                  <a:srgbClr val="33CCFF"/>
                </a:solidFill>
                <a:latin typeface="Arial Black" pitchFamily="34" charset="0"/>
              </a:rPr>
              <a:t>pilot</a:t>
            </a:r>
            <a:endParaRPr lang="en-US" sz="6600" dirty="0">
              <a:solidFill>
                <a:srgbClr val="33CCFF"/>
              </a:solidFill>
              <a:latin typeface="Arial Black" pitchFamily="34" charset="0"/>
            </a:endParaRPr>
          </a:p>
        </p:txBody>
      </p:sp>
      <p:pic>
        <p:nvPicPr>
          <p:cNvPr id="3076" name="Picture 4" descr="C:\Users\Masum new\Desktop\Masum\Photo\pilots-use-math_50081099526291d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9600" y="3124200"/>
            <a:ext cx="5584454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1732</TotalTime>
  <Words>257</Words>
  <Application>Microsoft Office PowerPoint</Application>
  <PresentationFormat>On-screen Show (4:3)</PresentationFormat>
  <Paragraphs>75</Paragraphs>
  <Slides>18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Metro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Masum new</dc:creator>
  <cp:lastModifiedBy>Mustofa</cp:lastModifiedBy>
  <cp:revision>95</cp:revision>
  <dcterms:created xsi:type="dcterms:W3CDTF">2006-08-16T00:00:00Z</dcterms:created>
  <dcterms:modified xsi:type="dcterms:W3CDTF">2016-10-22T10:49:03Z</dcterms:modified>
</cp:coreProperties>
</file>